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8.xml"/><Relationship Id="rId4" Type="http://schemas.openxmlformats.org/officeDocument/2006/relationships/image" Target="../media/image7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image" Target="../media/image8.png"/><Relationship Id="rId3" Type="http://schemas.openxmlformats.org/officeDocument/2006/relationships/tags" Target="../tags/tag69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rab nft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690" y="4040505"/>
            <a:ext cx="2073275" cy="20732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2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MEDIACOVER_FLAG" val="1"/>
  <p:tag name="KSO_WM_UNIT_MEDIACOVER_BTN_STAT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1nuyasha</cp:lastModifiedBy>
  <cp:revision>157</cp:revision>
  <dcterms:created xsi:type="dcterms:W3CDTF">2024-12-17T12:30:51Z</dcterms:created>
  <dcterms:modified xsi:type="dcterms:W3CDTF">2024-12-17T12:30:51Z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2052-6.13.2.8918</vt:lpwstr>
  </property>
  <property fmtid="{D5CDD505-2E9C-101B-9397-08002B2CF9AE}" pid="3" name="ICV">
    <vt:lpwstr>D5010C06CFD9EA0BFB6E6167AE41222F_43</vt:lpwstr>
  </property>
</Properties>
</file>